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2" r:id="rId5"/>
    <p:sldId id="263" r:id="rId6"/>
    <p:sldId id="268" r:id="rId7"/>
    <p:sldId id="261" r:id="rId8"/>
    <p:sldId id="259" r:id="rId9"/>
    <p:sldId id="260" r:id="rId10"/>
    <p:sldId id="271" r:id="rId11"/>
    <p:sldId id="264" r:id="rId12"/>
    <p:sldId id="265" r:id="rId13"/>
    <p:sldId id="272" r:id="rId14"/>
    <p:sldId id="266" r:id="rId15"/>
    <p:sldId id="267" r:id="rId16"/>
    <p:sldId id="269" r:id="rId17"/>
    <p:sldId id="270" r:id="rId18"/>
    <p:sldId id="273" r:id="rId19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s-CR" altLang="en-US" sz="7200">
                <a:solidFill>
                  <a:srgbClr val="FFC000"/>
                </a:solidFill>
                <a:latin typeface="Segoe UI Emoji" panose="020B0502040204020203" charset="0"/>
                <a:ea typeface="Microsoft JhengHei UI Light" panose="020B0304030504040204" charset="-120"/>
              </a:rPr>
              <a:t>IoT y RFID</a:t>
            </a:r>
            <a:endParaRPr lang="es-CR" altLang="en-US" sz="7200">
              <a:solidFill>
                <a:srgbClr val="FFC000"/>
              </a:solidFill>
              <a:latin typeface="Segoe UI Emoji" panose="020B0502040204020203" charset="0"/>
              <a:ea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" y="940435"/>
            <a:ext cx="10972800" cy="582613"/>
          </a:xfrm>
        </p:spPr>
        <p:txBody>
          <a:bodyPr/>
          <a:p>
            <a:r>
              <a:rPr lang="es-CR" altLang="en-US" sz="6600">
                <a:solidFill>
                  <a:srgbClr val="FFC000"/>
                </a:solidFill>
              </a:rPr>
              <a:t>RFID</a:t>
            </a:r>
            <a:endParaRPr lang="es-CR" altLang="en-US" sz="6600">
              <a:solidFill>
                <a:srgbClr val="FFC000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00555" y="2473325"/>
            <a:ext cx="3055620" cy="30556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6340" y="1515110"/>
            <a:ext cx="4627245" cy="46272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859280" y="5339080"/>
            <a:ext cx="292608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CR" altLang="en-US"/>
              <a:t>Tag: Chip + Antena</a:t>
            </a:r>
            <a:endParaRPr lang="es-CR" altLang="en-US"/>
          </a:p>
          <a:p>
            <a:r>
              <a:rPr lang="es-CR" altLang="en-US"/>
              <a:t>EPC- Electronic Product Code</a:t>
            </a:r>
            <a:endParaRPr lang="es-CR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976880" y="365125"/>
            <a:ext cx="1483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R" altLang="en-US" sz="2400"/>
              <a:t>1948</a:t>
            </a:r>
            <a:endParaRPr lang="es-CR" altLang="en-US" sz="2400"/>
          </a:p>
        </p:txBody>
      </p:sp>
      <p:sp>
        <p:nvSpPr>
          <p:cNvPr id="9" name="Text Box 8"/>
          <p:cNvSpPr txBox="1"/>
          <p:nvPr/>
        </p:nvSpPr>
        <p:spPr>
          <a:xfrm>
            <a:off x="3291840" y="940435"/>
            <a:ext cx="364680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s-CR" altLang="en-US" sz="2400"/>
              <a:t>2001- Primeros estándares </a:t>
            </a:r>
            <a:endParaRPr lang="es-CR" altLang="en-US" sz="2400"/>
          </a:p>
          <a:p>
            <a:pPr algn="l"/>
            <a:r>
              <a:rPr lang="es-CR" altLang="en-US" sz="2400"/>
              <a:t>- ISO 18000-6C</a:t>
            </a:r>
            <a:endParaRPr lang="es-CR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¿Cómo funciona?</a:t>
            </a:r>
            <a:endParaRPr lang="es-CR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82625" y="2022475"/>
            <a:ext cx="5336540" cy="3763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290" y="2563495"/>
            <a:ext cx="5671185" cy="26816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¿Cómo funciona?</a:t>
            </a:r>
            <a:endParaRPr lang="es-CR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93240" y="1264285"/>
            <a:ext cx="8656320" cy="48996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Aplicaciones</a:t>
            </a:r>
            <a:endParaRPr lang="es-C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095" y="1040765"/>
            <a:ext cx="5384800" cy="4953000"/>
          </a:xfrm>
        </p:spPr>
        <p:txBody>
          <a:bodyPr>
            <a:normAutofit fontScale="90000" lnSpcReduction="20000"/>
          </a:bodyPr>
          <a:p>
            <a:r>
              <a:rPr lang="es-CR" altLang="en-US"/>
              <a:t>Etiquetas</a:t>
            </a:r>
            <a:endParaRPr lang="es-CR" altLang="en-US"/>
          </a:p>
          <a:p>
            <a:pPr lvl="1"/>
            <a:r>
              <a:rPr lang="es-CR" altLang="en-US"/>
              <a:t>Objetos en tiendas</a:t>
            </a:r>
            <a:endParaRPr lang="es-CR" altLang="en-US"/>
          </a:p>
          <a:p>
            <a:pPr lvl="1"/>
            <a:r>
              <a:rPr lang="es-CR" altLang="en-US"/>
              <a:t>Inventario</a:t>
            </a:r>
            <a:endParaRPr lang="es-CR" altLang="en-US"/>
          </a:p>
          <a:p>
            <a:pPr lvl="0"/>
            <a:r>
              <a:rPr lang="es-CR" altLang="en-US"/>
              <a:t>Cadena de suministro</a:t>
            </a:r>
            <a:endParaRPr lang="es-CR" altLang="en-US"/>
          </a:p>
          <a:p>
            <a:pPr lvl="1"/>
            <a:r>
              <a:rPr lang="es-CR" altLang="en-US" sz="2400"/>
              <a:t>Inventario</a:t>
            </a:r>
            <a:endParaRPr lang="es-CR" altLang="en-US" sz="2400"/>
          </a:p>
          <a:p>
            <a:pPr lvl="1"/>
            <a:r>
              <a:rPr lang="es-CR" altLang="en-US" sz="2400"/>
              <a:t>Envío</a:t>
            </a:r>
            <a:endParaRPr lang="es-CR" altLang="en-US" sz="2400"/>
          </a:p>
          <a:p>
            <a:pPr lvl="1"/>
            <a:r>
              <a:rPr lang="es-CR" altLang="en-US" sz="2400"/>
              <a:t>Transporte</a:t>
            </a:r>
            <a:endParaRPr lang="es-CR" altLang="en-US" sz="2400"/>
          </a:p>
          <a:p>
            <a:pPr lvl="1"/>
            <a:r>
              <a:rPr lang="es-CR" altLang="en-US" sz="2400"/>
              <a:t>Recepción</a:t>
            </a:r>
            <a:endParaRPr lang="es-CR" altLang="en-US" sz="2400"/>
          </a:p>
          <a:p>
            <a:pPr lvl="0"/>
            <a:r>
              <a:rPr lang="es-CR" altLang="en-US" sz="2800"/>
              <a:t>Salud</a:t>
            </a:r>
            <a:endParaRPr lang="es-CR" altLang="en-US" sz="2800"/>
          </a:p>
          <a:p>
            <a:pPr lvl="1"/>
            <a:r>
              <a:rPr lang="es-CR" altLang="en-US" sz="2400"/>
              <a:t>Personal</a:t>
            </a:r>
            <a:endParaRPr lang="es-CR" altLang="en-US" sz="2400"/>
          </a:p>
          <a:p>
            <a:pPr lvl="1"/>
            <a:r>
              <a:rPr lang="es-CR" altLang="en-US" sz="2400"/>
              <a:t>Pacientes</a:t>
            </a:r>
            <a:endParaRPr lang="es-CR" altLang="en-US" sz="2400"/>
          </a:p>
          <a:p>
            <a:pPr lvl="1"/>
            <a:r>
              <a:rPr lang="es-CR" altLang="en-US" sz="2400"/>
              <a:t>Equipo</a:t>
            </a:r>
            <a:endParaRPr lang="es-CR" altLang="en-US" sz="2400"/>
          </a:p>
          <a:p>
            <a:pPr lvl="1"/>
            <a:r>
              <a:rPr lang="es-CR" altLang="en-US" sz="2400"/>
              <a:t>Medicamentos</a:t>
            </a:r>
            <a:endParaRPr lang="es-CR" altLang="en-US" sz="2400"/>
          </a:p>
          <a:p>
            <a:pPr lvl="0"/>
            <a:endParaRPr lang="es-CR" altLang="en-US"/>
          </a:p>
          <a:p>
            <a:pPr lvl="1"/>
            <a:endParaRPr lang="es-C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5795" y="925830"/>
            <a:ext cx="5181600" cy="4351338"/>
          </a:xfrm>
        </p:spPr>
        <p:txBody>
          <a:bodyPr>
            <a:normAutofit fontScale="90000" lnSpcReduction="20000"/>
          </a:bodyPr>
          <a:p>
            <a:r>
              <a:rPr lang="es-CR" altLang="en-US"/>
              <a:t>Transporte:</a:t>
            </a:r>
            <a:endParaRPr lang="es-CR" altLang="en-US"/>
          </a:p>
          <a:p>
            <a:pPr lvl="1"/>
            <a:r>
              <a:rPr lang="es-CR" altLang="en-US"/>
              <a:t>Equipaje</a:t>
            </a:r>
            <a:endParaRPr lang="es-CR" altLang="en-US"/>
          </a:p>
          <a:p>
            <a:pPr lvl="1"/>
            <a:r>
              <a:rPr lang="es-CR" altLang="en-US"/>
              <a:t>Vehículos</a:t>
            </a:r>
            <a:endParaRPr lang="es-CR" altLang="en-US"/>
          </a:p>
          <a:p>
            <a:pPr lvl="1"/>
            <a:r>
              <a:rPr lang="es-CR" altLang="en-US"/>
              <a:t>Peaje</a:t>
            </a:r>
            <a:endParaRPr lang="es-CR" altLang="en-US"/>
          </a:p>
          <a:p>
            <a:pPr lvl="0"/>
            <a:r>
              <a:rPr lang="es-CR" altLang="en-US"/>
              <a:t>Otros</a:t>
            </a:r>
            <a:endParaRPr lang="es-CR" altLang="en-US"/>
          </a:p>
          <a:p>
            <a:pPr lvl="1"/>
            <a:r>
              <a:rPr lang="es-CR" altLang="en-US"/>
              <a:t>Agricultura</a:t>
            </a:r>
            <a:endParaRPr lang="es-CR" altLang="en-US"/>
          </a:p>
          <a:p>
            <a:pPr lvl="1"/>
            <a:r>
              <a:rPr lang="es-CR" altLang="en-US"/>
              <a:t>Ganadería</a:t>
            </a:r>
            <a:endParaRPr lang="es-CR" altLang="en-US"/>
          </a:p>
          <a:p>
            <a:pPr lvl="1"/>
            <a:r>
              <a:rPr lang="es-CR" altLang="en-US"/>
              <a:t>Construcción</a:t>
            </a:r>
            <a:endParaRPr lang="es-CR" altLang="en-US"/>
          </a:p>
          <a:p>
            <a:pPr lvl="1"/>
            <a:r>
              <a:rPr lang="es-CR" altLang="en-US"/>
              <a:t>Pasaportes</a:t>
            </a:r>
            <a:endParaRPr lang="es-CR" altLang="en-US"/>
          </a:p>
          <a:p>
            <a:pPr lvl="1"/>
            <a:r>
              <a:rPr lang="es-CR" altLang="en-US"/>
              <a:t>Archivos</a:t>
            </a:r>
            <a:endParaRPr lang="es-CR" altLang="en-US"/>
          </a:p>
          <a:p>
            <a:pPr lvl="1"/>
            <a:r>
              <a:rPr lang="es-CR" altLang="en-US"/>
              <a:t>Libros</a:t>
            </a:r>
            <a:endParaRPr lang="es-CR" altLang="en-US"/>
          </a:p>
          <a:p>
            <a:pPr lvl="1"/>
            <a:r>
              <a:rPr lang="es-CR" altLang="en-US"/>
              <a:t>Tiquetes</a:t>
            </a:r>
            <a:endParaRPr lang="es-CR" altLang="en-US"/>
          </a:p>
          <a:p>
            <a:pPr lvl="1"/>
            <a:r>
              <a:rPr lang="es-CR" altLang="en-US"/>
              <a:t>...</a:t>
            </a:r>
            <a:endParaRPr lang="es-C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3615" y="1458595"/>
            <a:ext cx="4876800" cy="4669155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Aplicaciones</a:t>
            </a:r>
            <a:endParaRPr lang="es-CR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3510" y="1537335"/>
            <a:ext cx="6068060" cy="45516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570" y="1147445"/>
            <a:ext cx="2578100" cy="2934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865" y="4540250"/>
            <a:ext cx="3755390" cy="1633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040" y="690880"/>
            <a:ext cx="3021965" cy="23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080" y="3727450"/>
            <a:ext cx="2636520" cy="2267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Tags</a:t>
            </a:r>
            <a:endParaRPr lang="es-CR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11905" y="612775"/>
            <a:ext cx="2779395" cy="276796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035"/>
            <a:ext cx="2377440" cy="1783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4274820"/>
            <a:ext cx="3429635" cy="2058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45" y="3617595"/>
            <a:ext cx="3973195" cy="2636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345" y="807085"/>
            <a:ext cx="4883785" cy="19615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480" y="3617595"/>
            <a:ext cx="2895600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Otro tipo de aplicaciones</a:t>
            </a:r>
            <a:endParaRPr lang="es-CR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12750" y="2132330"/>
            <a:ext cx="5759450" cy="37376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52435" y="497205"/>
            <a:ext cx="2498725" cy="1901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20" y="2693670"/>
            <a:ext cx="3474720" cy="1957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4725670"/>
            <a:ext cx="253238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1106805"/>
            <a:ext cx="10515600" cy="3987165"/>
          </a:xfrm>
        </p:spPr>
        <p:txBody>
          <a:bodyPr/>
          <a:p>
            <a:pPr algn="ctr"/>
            <a:r>
              <a:rPr lang="es-CR" altLang="en-US" sz="8800"/>
              <a:t>¿Qué más podemos hacer?</a:t>
            </a:r>
            <a:endParaRPr lang="es-CR" altLang="en-US" sz="8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Internet de las Cosas</a:t>
            </a:r>
            <a:endParaRPr lang="es-CR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517525" y="1760855"/>
            <a:ext cx="9288780" cy="487743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rcRect l="-1974" r="1974" b="925"/>
          <a:stretch>
            <a:fillRect/>
          </a:stretch>
        </p:blipFill>
        <p:spPr>
          <a:xfrm>
            <a:off x="8138160" y="292100"/>
            <a:ext cx="3635375" cy="31821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5460"/>
            <a:ext cx="10972800" cy="582613"/>
          </a:xfrm>
        </p:spPr>
        <p:txBody>
          <a:bodyPr/>
          <a:p>
            <a:r>
              <a:rPr lang="es-CR" altLang="en-US"/>
              <a:t>Áreas de Impacto</a:t>
            </a:r>
            <a:endParaRPr lang="es-C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3580" y="1691005"/>
            <a:ext cx="5181600" cy="4351338"/>
          </a:xfrm>
        </p:spPr>
        <p:txBody>
          <a:bodyPr>
            <a:normAutofit lnSpcReduction="10000"/>
          </a:bodyPr>
          <a:p>
            <a:r>
              <a:rPr lang="es-CR" altLang="en-US" sz="2800"/>
              <a:t>Ciudades</a:t>
            </a:r>
            <a:endParaRPr lang="es-CR" altLang="en-US" sz="2800"/>
          </a:p>
          <a:p>
            <a:r>
              <a:rPr lang="es-CR" altLang="en-US" sz="2800"/>
              <a:t>Edificios</a:t>
            </a:r>
            <a:endParaRPr lang="es-CR" altLang="en-US" sz="2800"/>
          </a:p>
          <a:p>
            <a:r>
              <a:rPr lang="es-CR" altLang="en-US" sz="2800"/>
              <a:t>Hogar</a:t>
            </a:r>
            <a:endParaRPr lang="es-CR" altLang="en-US" sz="2800"/>
          </a:p>
          <a:p>
            <a:r>
              <a:rPr lang="es-CR" altLang="en-US" sz="2800"/>
              <a:t>Electrodomésticos</a:t>
            </a:r>
            <a:endParaRPr lang="es-CR" altLang="en-US" sz="2800"/>
          </a:p>
          <a:p>
            <a:r>
              <a:rPr lang="es-CR" altLang="en-US" sz="2800"/>
              <a:t>Seguridad</a:t>
            </a:r>
            <a:endParaRPr lang="es-CR" altLang="en-US" sz="2800"/>
          </a:p>
          <a:p>
            <a:r>
              <a:rPr lang="es-CR" altLang="en-US" sz="2800"/>
              <a:t>Salud</a:t>
            </a:r>
            <a:endParaRPr lang="es-CR" altLang="en-US" sz="2800"/>
          </a:p>
          <a:p>
            <a:r>
              <a:rPr lang="es-CR" altLang="en-US" sz="2800"/>
              <a:t>Industria</a:t>
            </a:r>
            <a:endParaRPr lang="es-CR" altLang="en-US" sz="2800"/>
          </a:p>
          <a:p>
            <a:r>
              <a:rPr lang="es-CR" altLang="en-US" sz="2800"/>
              <a:t>Máquinas</a:t>
            </a:r>
            <a:endParaRPr lang="es-CR" altLang="en-US" sz="2800"/>
          </a:p>
          <a:p>
            <a:r>
              <a:rPr lang="es-CR" altLang="en-US" sz="2800"/>
              <a:t>Emisiones</a:t>
            </a:r>
            <a:endParaRPr lang="es-CR" altLang="en-US" sz="2800"/>
          </a:p>
          <a:p>
            <a:endParaRPr lang="es-CR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9425" y="1825625"/>
            <a:ext cx="5181600" cy="4179570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/>
        </p:nvSpPr>
        <p:spPr>
          <a:xfrm>
            <a:off x="9264650" y="1582420"/>
            <a:ext cx="292862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altLang="en-US"/>
              <a:t>Robótica</a:t>
            </a:r>
            <a:endParaRPr lang="es-CR" altLang="en-US"/>
          </a:p>
          <a:p>
            <a:r>
              <a:rPr lang="es-CR" altLang="en-US"/>
              <a:t>Personas</a:t>
            </a:r>
            <a:endParaRPr lang="es-CR" altLang="en-US"/>
          </a:p>
          <a:p>
            <a:r>
              <a:rPr lang="es-CR" altLang="en-US"/>
              <a:t>Cadena de suministro</a:t>
            </a:r>
            <a:endParaRPr lang="es-CR" altLang="en-US"/>
          </a:p>
          <a:p>
            <a:r>
              <a:rPr lang="es-CR" altLang="en-US"/>
              <a:t>Aeropuertos, puertos, estaciones</a:t>
            </a:r>
            <a:endParaRPr lang="es-CR" altLang="en-US"/>
          </a:p>
          <a:p>
            <a:r>
              <a:rPr lang="es-CR" altLang="en-US"/>
              <a:t>Carreteras</a:t>
            </a:r>
            <a:endParaRPr lang="es-CR" altLang="en-US"/>
          </a:p>
          <a:p>
            <a:r>
              <a:rPr lang="es-CR" altLang="en-US"/>
              <a:t>Tránsito</a:t>
            </a:r>
            <a:endParaRPr lang="es-CR" altLang="en-US"/>
          </a:p>
          <a:p>
            <a:r>
              <a:rPr lang="es-CR" altLang="en-US"/>
              <a:t>Industrias Pesadas</a:t>
            </a:r>
            <a:endParaRPr lang="es-CR" altLang="en-US"/>
          </a:p>
          <a:p>
            <a:r>
              <a:rPr lang="es-CR" altLang="en-US"/>
              <a:t>Deporte?</a:t>
            </a:r>
            <a:endParaRPr lang="es-CR" altLang="en-US"/>
          </a:p>
          <a:p>
            <a:endParaRPr lang="es-CR" altLang="en-US"/>
          </a:p>
          <a:p>
            <a:pPr marL="0" indent="0">
              <a:buNone/>
            </a:pPr>
            <a:endParaRPr lang="es-C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Estructura </a:t>
            </a:r>
            <a:endParaRPr lang="es-CR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377950"/>
            <a:ext cx="10539095" cy="47993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810"/>
            <a:ext cx="5181600" cy="291465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5" y="1286510"/>
            <a:ext cx="10539095" cy="4799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2425" y="314325"/>
            <a:ext cx="4567555" cy="62522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55" y="1308100"/>
            <a:ext cx="5080000" cy="50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¿Qué se requiere?</a:t>
            </a:r>
            <a:endParaRPr lang="es-CR" alt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15920" y="3947160"/>
            <a:ext cx="853440" cy="61976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¿Qué se requiere?</a:t>
            </a:r>
            <a:endParaRPr lang="es-CR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51255" y="4090670"/>
            <a:ext cx="1944370" cy="19443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6640" y="5877560"/>
            <a:ext cx="213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R" altLang="en-US"/>
              <a:t>Sensor</a:t>
            </a:r>
            <a:endParaRPr lang="es-C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440" y="2160270"/>
            <a:ext cx="2063115" cy="20631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606800" y="4160520"/>
            <a:ext cx="2021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R" altLang="en-US"/>
              <a:t>Gateway</a:t>
            </a:r>
            <a:endParaRPr lang="es-CR" alt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15920" y="3947160"/>
            <a:ext cx="853440" cy="61976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cloud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9505" y="918210"/>
            <a:ext cx="3192780" cy="21183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4425950"/>
            <a:ext cx="1703705" cy="12738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435" y="3606800"/>
            <a:ext cx="1883410" cy="1300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6530" y="3947160"/>
            <a:ext cx="1506855" cy="15068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770" y="5260975"/>
            <a:ext cx="2617470" cy="147256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5039995" y="2343150"/>
            <a:ext cx="1159510" cy="549275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544560" y="3077210"/>
            <a:ext cx="190500" cy="176403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6949440" y="1793240"/>
            <a:ext cx="162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R" altLang="en-US"/>
              <a:t>Cloud</a:t>
            </a:r>
            <a:endParaRPr lang="es-CR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9255760" y="3256280"/>
            <a:ext cx="2235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R" altLang="en-US"/>
              <a:t>Actuadores</a:t>
            </a:r>
            <a:endParaRPr lang="es-CR" altLang="en-US"/>
          </a:p>
        </p:txBody>
      </p:sp>
      <p:sp>
        <p:nvSpPr>
          <p:cNvPr id="27" name="Round Same Side Corner Rectangle 26"/>
          <p:cNvSpPr/>
          <p:nvPr/>
        </p:nvSpPr>
        <p:spPr>
          <a:xfrm>
            <a:off x="6431280" y="3235960"/>
            <a:ext cx="1605280" cy="49784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CR" altLang="en-US"/>
              <a:t>Fog/ EDGE</a:t>
            </a:r>
            <a:endParaRPr lang="es-CR" alt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220720" y="3886200"/>
            <a:ext cx="3434080" cy="117856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447280" y="3845560"/>
            <a:ext cx="863600" cy="9144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Valor de IoT</a:t>
            </a:r>
            <a:endParaRPr lang="es-CR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37515" y="2487930"/>
            <a:ext cx="5815965" cy="27374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0200" y="2487930"/>
            <a:ext cx="4847590" cy="2736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Mejor ejemplo de IoT?</a:t>
            </a:r>
            <a:endParaRPr lang="es-CR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852930"/>
            <a:ext cx="5181600" cy="42957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4765" y="2225675"/>
            <a:ext cx="4979035" cy="31534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CR" altLang="en-US"/>
              <a:t>Otro tipo de aplicaciones</a:t>
            </a:r>
            <a:endParaRPr lang="es-CR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94030" y="1386205"/>
            <a:ext cx="5535930" cy="25279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66240" y="3977640"/>
            <a:ext cx="2854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R" altLang="en-US"/>
              <a:t>City Lights</a:t>
            </a:r>
            <a:endParaRPr lang="es-CR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1245" y="227965"/>
            <a:ext cx="3748405" cy="32696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538720" y="3581400"/>
            <a:ext cx="3220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R" altLang="en-US"/>
              <a:t>City IR Scan</a:t>
            </a:r>
            <a:endParaRPr lang="es-C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35" y="4345940"/>
            <a:ext cx="3876675" cy="20612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WPS Presentation</Application>
  <PresentationFormat>Widescreen</PresentationFormat>
  <Paragraphs>108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SimSun</vt:lpstr>
      <vt:lpstr>Wingdings</vt:lpstr>
      <vt:lpstr>Calibri Light</vt:lpstr>
      <vt:lpstr>Calibri</vt:lpstr>
      <vt:lpstr>Microsoft YaHei</vt:lpstr>
      <vt:lpstr>Microsoft JhengHei UI Light</vt:lpstr>
      <vt:lpstr>Corbel</vt:lpstr>
      <vt:lpstr>Segoe UI Emoji</vt:lpstr>
      <vt:lpstr>Blue Waves</vt:lpstr>
      <vt:lpstr>PowerPoint 演示文稿</vt:lpstr>
      <vt:lpstr>PowerPoint 演示文稿</vt:lpstr>
      <vt:lpstr>PowerPoint 演示文稿</vt:lpstr>
      <vt:lpstr>PowerPoint 演示文稿</vt:lpstr>
      <vt:lpstr>¿Qué se requiere?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y RFID</dc:title>
  <dc:creator>Diana Esquivel G</dc:creator>
  <cp:lastModifiedBy>Diana Esquivel G</cp:lastModifiedBy>
  <cp:revision>6</cp:revision>
  <dcterms:created xsi:type="dcterms:W3CDTF">2017-03-23T21:25:33Z</dcterms:created>
  <dcterms:modified xsi:type="dcterms:W3CDTF">2017-03-24T21:02:52Z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1033-10.2.0.5811</vt:lpwstr>
  </property>
</Properties>
</file>